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408" r:id="rId2"/>
    <p:sldId id="409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1" autoAdjust="0"/>
    <p:restoredTop sz="94633" autoAdjust="0"/>
  </p:normalViewPr>
  <p:slideViewPr>
    <p:cSldViewPr showGuides="1">
      <p:cViewPr varScale="1">
        <p:scale>
          <a:sx n="116" d="100"/>
          <a:sy n="116" d="100"/>
        </p:scale>
        <p:origin x="10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07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D42D0DE-C297-4F90-B953-09A837C6E1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B44027B-DDB2-49B4-A273-1E2F5C9826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9D7B93BA-FB8D-4E5C-ACF7-00B715E6441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877D18A5-C81E-4D42-B583-0841345AE1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Verdana" panose="020B0604030504040204" pitchFamily="34" charset="0"/>
              </a:defRPr>
            </a:lvl1pPr>
          </a:lstStyle>
          <a:p>
            <a:fld id="{B234B4BB-5042-463F-8D9E-5B7D1756461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7249CE9-C644-40BC-ABC0-4415ABD356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C7E27ED-48CE-4688-934C-CB024F545A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C596D56-BF8C-4E90-9C5D-A514D7A620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FC2A4372-82A1-4F8E-A2A6-77CAF422C5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6860859A-3BB7-4489-BD57-01370A5FEF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8ACF87BE-9225-4A8E-8C7C-0B81C73A9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Verdana" panose="020B0604030504040204" pitchFamily="34" charset="0"/>
              </a:defRPr>
            </a:lvl1pPr>
          </a:lstStyle>
          <a:p>
            <a:fld id="{CF3641E5-D985-4780-8386-BF9057D273A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6FC1DE7-29A2-48F1-AAF0-5E4A968E7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32E60B-8B6A-4A8D-855E-327DD1A1386D}" type="slidenum">
              <a:rPr lang="de-DE" altLang="de-DE" sz="1300"/>
              <a:pPr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440B4A5-91D0-483C-BE44-4F0AC81249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3F5AA97-DDDB-4748-B74F-BAC24D6E0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66B7FFE4-6DC8-44FE-8D8A-1F8A736AC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2477AB-202E-4CFD-9FB9-D240E3EB6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D9FA4E93-2FCD-4A62-AC35-DFC3947ABC10}" type="datetime1">
              <a:rPr lang="de-DE"/>
              <a:pPr>
                <a:defRPr/>
              </a:pPr>
              <a:t>29.02.2024</a:t>
            </a:fld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F0B05-2FB3-440F-B2B5-46BC3EB77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9FD05B-3701-461D-9817-5E0E94E80C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C345BDD-78B6-43F9-B1CE-5B30022A822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17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342DEB9-A0C1-46A4-AD00-1E6BE351D4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C2864F3-9536-455B-B47D-8242E0D3CB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8B1BA-8F9D-45C5-9452-88082671F59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120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4130CE5-6326-41F9-8A89-DAE89E36A28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C5A3857-F6AF-4B29-B5C0-9A833B5701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B344A-850A-410F-A3E6-382B225133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4720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734C3E3-85C2-429A-91BA-45B6C27B6BB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11FEB86-D423-468B-9FAB-265AB69928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6F37E-C8C6-4B6B-8CF2-1A29F45D0A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696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F1CF857-719F-4D91-AFF7-F2B8393CB7B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625FBDB-560D-4ACA-A2CF-39E9EE7C76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5FC00-3CD7-4FBE-95ED-E77012DC01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871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46C89F3-CF56-43EA-96FE-07B4AEDADC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42B9FA8-B2D3-41F6-BAE8-3B63C80603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B5074-5878-48E8-BA52-5B66C559B5E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249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8D7B644-BF19-457E-B21E-AC638CE1A1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66C582A-6A0E-4D7E-B962-134E8BFA49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65FF2-2AFF-44D8-9429-8FF6B122B1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175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1972447-011F-4965-95E7-4742590A08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A788D0B-FF59-4CFB-8A34-F8262DE91E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2662-3EE6-4499-8867-6AACC285A8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90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909F87A8-AC4C-4C81-8A14-864C8222944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087790B-7E8C-46F3-9A77-D8602621FB0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04500-63EA-41BD-ACBE-3E17076989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1686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EA14FD2-FD43-4DB6-8D95-10D1860CEC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030F822-7F79-479A-86EB-243C9294C1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A7AE9-C5FF-4DBE-A16A-6D6393FC5BE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106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CEC19A5-5E41-4DDF-9557-629BD38AC6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97B6775-1485-4E28-AD7B-F3F94168C7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AE47D6-0CAF-4287-8FC1-48368EB397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386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DEC6C4-DC40-4950-91E3-2E0D0E634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036BAE1-E6EB-4861-92D7-5C381FE3A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59A8A6CB-519A-4900-A85D-87A3D00C3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2EAE3F2B-9977-421F-9A94-F5E12EBB47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81325DDA-F72E-4589-AFC6-561CF5BCD6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18F0FE8C-79AD-4942-9B32-6814ED587D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fld id="{5F6C770F-AB1A-4F95-8E9D-8860FEACCB5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>
            <a:extLst>
              <a:ext uri="{FF2B5EF4-FFF2-40B4-BE49-F238E27FC236}">
                <a16:creationId xmlns:a16="http://schemas.microsoft.com/office/drawing/2014/main" id="{514ED7C7-F8C2-452B-927D-8204BA14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 des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934BBA71-C059-4F05-8DD9-940B6B109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37308BA3-5DE0-4057-927F-51EA9E17E47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/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/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/>
          </a:p>
          <a:p>
            <a:pPr eaLnBrk="1" hangingPunct="1">
              <a:tabLst>
                <a:tab pos="274638" algn="l"/>
              </a:tabLst>
            </a:pPr>
            <a:endParaRPr lang="de-DE" altLang="de-DE"/>
          </a:p>
          <a:p>
            <a:pPr eaLnBrk="1" hangingPunct="1">
              <a:tabLst>
                <a:tab pos="274638" algn="l"/>
              </a:tabLst>
            </a:pPr>
            <a:endParaRPr lang="de-DE" altLang="de-DE"/>
          </a:p>
        </p:txBody>
      </p:sp>
      <p:sp>
        <p:nvSpPr>
          <p:cNvPr id="5124" name="Rectangle 15">
            <a:extLst>
              <a:ext uri="{FF2B5EF4-FFF2-40B4-BE49-F238E27FC236}">
                <a16:creationId xmlns:a16="http://schemas.microsoft.com/office/drawing/2014/main" id="{D76FEEF7-2B2F-4836-BFFF-61632330F6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8459787" cy="1803400"/>
          </a:xfrm>
        </p:spPr>
        <p:txBody>
          <a:bodyPr/>
          <a:lstStyle/>
          <a:p>
            <a:pPr eaLnBrk="1" hangingPunct="1">
              <a:spcBef>
                <a:spcPts val="7200"/>
              </a:spcBef>
              <a:spcAft>
                <a:spcPts val="4200"/>
              </a:spcAft>
            </a:pPr>
            <a:r>
              <a:rPr lang="de-DE" altLang="de-DE" sz="2400" dirty="0"/>
              <a:t>Bachelorseminar in Controlling</a:t>
            </a:r>
            <a:br>
              <a:rPr lang="de-DE" altLang="de-DE" sz="2400" dirty="0"/>
            </a:br>
            <a:br>
              <a:rPr lang="de-DE" altLang="de-DE" sz="2400" dirty="0"/>
            </a:br>
            <a:r>
              <a:rPr lang="de-DE" altLang="de-DE" sz="2000" dirty="0"/>
              <a:t>im Sommersemester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3">
            <a:extLst>
              <a:ext uri="{FF2B5EF4-FFF2-40B4-BE49-F238E27FC236}">
                <a16:creationId xmlns:a16="http://schemas.microsoft.com/office/drawing/2014/main" id="{389B4EA6-14E6-494A-9C44-A26AFA2006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7171" name="Foliennummernplatzhalter 4">
            <a:extLst>
              <a:ext uri="{FF2B5EF4-FFF2-40B4-BE49-F238E27FC236}">
                <a16:creationId xmlns:a16="http://schemas.microsoft.com/office/drawing/2014/main" id="{55E516C2-704E-49BE-8D55-71D52E623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7F1E98-E8BE-4195-A6B9-8D4DD7194D15}" type="slidenum">
              <a:rPr lang="de-DE" altLang="de-DE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8A4EE58C-E79E-4918-B16F-4D001CA99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EBB586E8-5D53-49F9-97BD-A7E03C91B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15</Words>
  <Application>Microsoft Office PowerPoint</Application>
  <PresentationFormat>Bildschirmpräsentation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Verdana</vt:lpstr>
      <vt:lpstr>Wingdings</vt:lpstr>
      <vt:lpstr>Profil</vt:lpstr>
      <vt:lpstr>Bachelorseminar in Controlling  im Sommersemester 2024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Bachelorseminar Controlling</dc:title>
  <dc:creator>Velthuis</dc:creator>
  <cp:lastModifiedBy>Kossakowska, Kamila Marta</cp:lastModifiedBy>
  <cp:revision>278</cp:revision>
  <cp:lastPrinted>1601-01-01T00:00:00Z</cp:lastPrinted>
  <dcterms:created xsi:type="dcterms:W3CDTF">2004-05-07T13:34:11Z</dcterms:created>
  <dcterms:modified xsi:type="dcterms:W3CDTF">2024-02-29T14:29:39Z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